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6858000" cy="9144000" type="letter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30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D681-0978-4752-B8A5-6C3F19932102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6D99-FECD-4C4C-BE3D-8366A80B0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915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D681-0978-4752-B8A5-6C3F19932102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6D99-FECD-4C4C-BE3D-8366A80B0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00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D681-0978-4752-B8A5-6C3F19932102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6D99-FECD-4C4C-BE3D-8366A80B0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84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D681-0978-4752-B8A5-6C3F19932102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6D99-FECD-4C4C-BE3D-8366A80B0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70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D681-0978-4752-B8A5-6C3F19932102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6D99-FECD-4C4C-BE3D-8366A80B0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451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D681-0978-4752-B8A5-6C3F19932102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6D99-FECD-4C4C-BE3D-8366A80B0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832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D681-0978-4752-B8A5-6C3F19932102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6D99-FECD-4C4C-BE3D-8366A80B0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40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D681-0978-4752-B8A5-6C3F19932102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6D99-FECD-4C4C-BE3D-8366A80B0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03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D681-0978-4752-B8A5-6C3F19932102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6D99-FECD-4C4C-BE3D-8366A80B0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85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D681-0978-4752-B8A5-6C3F19932102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6D99-FECD-4C4C-BE3D-8366A80B0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37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0D681-0978-4752-B8A5-6C3F19932102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36D99-FECD-4C4C-BE3D-8366A80B0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F0D681-0978-4752-B8A5-6C3F19932102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A36D99-FECD-4C4C-BE3D-8366A80B0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84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E2FF6-35A4-134F-5F14-AD2165AB5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496F6391-27B2-FAC8-F03E-896F6A690583}"/>
              </a:ext>
            </a:extLst>
          </p:cNvPr>
          <p:cNvSpPr/>
          <p:nvPr/>
        </p:nvSpPr>
        <p:spPr>
          <a:xfrm>
            <a:off x="148856" y="701126"/>
            <a:ext cx="6525321" cy="77241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6EB154-30D1-D66B-D277-C9F8B598EC40}"/>
              </a:ext>
            </a:extLst>
          </p:cNvPr>
          <p:cNvSpPr txBox="1"/>
          <p:nvPr/>
        </p:nvSpPr>
        <p:spPr>
          <a:xfrm>
            <a:off x="398223" y="136165"/>
            <a:ext cx="6099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“JURY DUTY”                                                                            </a:t>
            </a:r>
            <a:r>
              <a:rPr lang="en-US" sz="1400" b="1" dirty="0"/>
              <a:t>John 9:13-41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470C3F-24A8-8694-65E8-790DD9E847E8}"/>
              </a:ext>
            </a:extLst>
          </p:cNvPr>
          <p:cNvSpPr txBox="1"/>
          <p:nvPr/>
        </p:nvSpPr>
        <p:spPr>
          <a:xfrm>
            <a:off x="3102597" y="1565609"/>
            <a:ext cx="652807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b="1" dirty="0"/>
          </a:p>
          <a:p>
            <a:pPr algn="ctr"/>
            <a:r>
              <a:rPr lang="en-US" sz="1200" b="1" dirty="0"/>
              <a:t>Verses</a:t>
            </a:r>
          </a:p>
          <a:p>
            <a:pPr algn="ctr"/>
            <a:r>
              <a:rPr lang="en-US" sz="1200" b="1" dirty="0"/>
              <a:t>13-16</a:t>
            </a:r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r>
              <a:rPr lang="en-US" sz="1200" b="1" dirty="0"/>
              <a:t>17</a:t>
            </a:r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r>
              <a:rPr lang="en-US" sz="1200" b="1" dirty="0"/>
              <a:t>18-19</a:t>
            </a:r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r>
              <a:rPr lang="en-US" sz="1200" b="1" dirty="0"/>
              <a:t>20-22</a:t>
            </a:r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r>
              <a:rPr lang="en-US" sz="1200" b="1" dirty="0"/>
              <a:t>24-25</a:t>
            </a:r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r>
              <a:rPr lang="en-US" sz="1200" b="1" dirty="0"/>
              <a:t>26-29</a:t>
            </a:r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r>
              <a:rPr lang="en-US" sz="1200" b="1" dirty="0"/>
              <a:t>30-34</a:t>
            </a:r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r>
              <a:rPr lang="en-US" sz="1200" b="1" dirty="0"/>
              <a:t>35-38</a:t>
            </a:r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endParaRPr lang="en-US" sz="1200" b="1" dirty="0"/>
          </a:p>
          <a:p>
            <a:pPr algn="ctr"/>
            <a:r>
              <a:rPr lang="en-US" sz="1200" b="1" dirty="0"/>
              <a:t>39-41</a:t>
            </a:r>
          </a:p>
          <a:p>
            <a:pPr algn="ctr"/>
            <a:endParaRPr lang="en-US" sz="1200" dirty="0"/>
          </a:p>
          <a:p>
            <a:endParaRPr lang="en-US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1DD767-B68E-6E82-E66C-89A52DE8F266}"/>
              </a:ext>
            </a:extLst>
          </p:cNvPr>
          <p:cNvSpPr txBox="1"/>
          <p:nvPr/>
        </p:nvSpPr>
        <p:spPr>
          <a:xfrm>
            <a:off x="301922" y="1058343"/>
            <a:ext cx="6391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Used events to d________ the works of God  and get a r__________ from people (John 9:3).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F1406DB-274A-FAA9-C037-334374F53CAF}"/>
              </a:ext>
            </a:extLst>
          </p:cNvPr>
          <p:cNvSpPr/>
          <p:nvPr/>
        </p:nvSpPr>
        <p:spPr>
          <a:xfrm>
            <a:off x="282802" y="1379434"/>
            <a:ext cx="2823329" cy="5706727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482C3B-246C-81FC-E1ED-988ACB7FC4BC}"/>
              </a:ext>
            </a:extLst>
          </p:cNvPr>
          <p:cNvSpPr/>
          <p:nvPr/>
        </p:nvSpPr>
        <p:spPr>
          <a:xfrm>
            <a:off x="3762868" y="1379435"/>
            <a:ext cx="2823329" cy="570672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4C1331-1F7A-39EB-BFD1-F5E0557FB18F}"/>
              </a:ext>
            </a:extLst>
          </p:cNvPr>
          <p:cNvSpPr txBox="1"/>
          <p:nvPr/>
        </p:nvSpPr>
        <p:spPr>
          <a:xfrm>
            <a:off x="824315" y="1411334"/>
            <a:ext cx="2322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The man born blind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772DF1-870B-A3EC-6D9E-E2EE057C918C}"/>
              </a:ext>
            </a:extLst>
          </p:cNvPr>
          <p:cNvSpPr txBox="1"/>
          <p:nvPr/>
        </p:nvSpPr>
        <p:spPr>
          <a:xfrm>
            <a:off x="3639030" y="1378731"/>
            <a:ext cx="305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Pharisees, Chief priests, Scribes, Elders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5B834E-B8FD-B727-463B-84F38B7972BE}"/>
              </a:ext>
            </a:extLst>
          </p:cNvPr>
          <p:cNvSpPr txBox="1"/>
          <p:nvPr/>
        </p:nvSpPr>
        <p:spPr>
          <a:xfrm>
            <a:off x="3758154" y="1935015"/>
            <a:ext cx="282332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Interpreted events in a way that wouldn’t jeopardize their e_________ beliefs and f_________ position.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Ignored the g______ that was done.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Made a m_______ judgement against Jesus.</a:t>
            </a:r>
          </a:p>
          <a:p>
            <a:endParaRPr lang="en-US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68DB93D-A156-4BCE-6B36-35147CA0B986}"/>
              </a:ext>
            </a:extLst>
          </p:cNvPr>
          <p:cNvSpPr txBox="1"/>
          <p:nvPr/>
        </p:nvSpPr>
        <p:spPr>
          <a:xfrm>
            <a:off x="3758154" y="3569711"/>
            <a:ext cx="2823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Questioned the </a:t>
            </a:r>
            <a:r>
              <a:rPr lang="en-US" sz="1200" dirty="0" err="1"/>
              <a:t>i</a:t>
            </a:r>
            <a:r>
              <a:rPr lang="en-US" sz="1200" dirty="0"/>
              <a:t>__________ of the man and his parents.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Used an </a:t>
            </a:r>
            <a:r>
              <a:rPr lang="en-US" sz="1200" dirty="0" err="1"/>
              <a:t>i</a:t>
            </a:r>
            <a:r>
              <a:rPr lang="en-US" sz="1200" dirty="0"/>
              <a:t>___________ premise.</a:t>
            </a:r>
          </a:p>
          <a:p>
            <a:endParaRPr lang="en-US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A424DC-2DB4-5617-EAB2-057DC901F83C}"/>
              </a:ext>
            </a:extLst>
          </p:cNvPr>
          <p:cNvSpPr txBox="1"/>
          <p:nvPr/>
        </p:nvSpPr>
        <p:spPr>
          <a:xfrm>
            <a:off x="282801" y="3016742"/>
            <a:ext cx="2823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Concluded there was something s__________ about Jesus and that He was a prophet.</a:t>
            </a:r>
          </a:p>
          <a:p>
            <a:endParaRPr lang="en-US" sz="1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E4BF36D-871E-8ED6-6F67-B8F851995216}"/>
              </a:ext>
            </a:extLst>
          </p:cNvPr>
          <p:cNvSpPr txBox="1"/>
          <p:nvPr/>
        </p:nvSpPr>
        <p:spPr>
          <a:xfrm>
            <a:off x="282802" y="1928764"/>
            <a:ext cx="2823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Stated the f________.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Was c_____________ in his testimony.</a:t>
            </a:r>
          </a:p>
          <a:p>
            <a:endParaRPr lang="en-US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9EDA663-E1EB-4C00-C93F-A62F2275C334}"/>
              </a:ext>
            </a:extLst>
          </p:cNvPr>
          <p:cNvSpPr txBox="1"/>
          <p:nvPr/>
        </p:nvSpPr>
        <p:spPr>
          <a:xfrm>
            <a:off x="330524" y="4286425"/>
            <a:ext cx="2823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His parents also gave a calculated but t__________ answer. </a:t>
            </a:r>
          </a:p>
          <a:p>
            <a:endParaRPr lang="en-US" sz="1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A390191-1272-7740-2964-79ED81BCBDB9}"/>
              </a:ext>
            </a:extLst>
          </p:cNvPr>
          <p:cNvSpPr txBox="1"/>
          <p:nvPr/>
        </p:nvSpPr>
        <p:spPr>
          <a:xfrm>
            <a:off x="3806858" y="5033333"/>
            <a:ext cx="28233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Reaffirmed their self-r_____________ and pushed a new n_____________.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Wanted to credit their v__________ of God but not Jesus.</a:t>
            </a:r>
          </a:p>
          <a:p>
            <a:endParaRPr lang="en-US" sz="1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4396E1-880E-4715-8A1A-FB56491A81D4}"/>
              </a:ext>
            </a:extLst>
          </p:cNvPr>
          <p:cNvSpPr txBox="1"/>
          <p:nvPr/>
        </p:nvSpPr>
        <p:spPr>
          <a:xfrm>
            <a:off x="334255" y="4977215"/>
            <a:ext cx="28233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Admitted to things he was </a:t>
            </a:r>
            <a:r>
              <a:rPr lang="en-US" sz="1200" dirty="0" err="1"/>
              <a:t>i</a:t>
            </a:r>
            <a:r>
              <a:rPr lang="en-US" sz="1200" dirty="0"/>
              <a:t>__________ of and stuck to the e____________.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Refused to judge the c____________ of Jesus and focused on His a________.</a:t>
            </a:r>
          </a:p>
          <a:p>
            <a:endParaRPr lang="en-US" sz="1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0F71A9-9C29-F57C-8E6F-078F1A053E00}"/>
              </a:ext>
            </a:extLst>
          </p:cNvPr>
          <p:cNvSpPr txBox="1"/>
          <p:nvPr/>
        </p:nvSpPr>
        <p:spPr>
          <a:xfrm>
            <a:off x="314829" y="5948731"/>
            <a:ext cx="28233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Used sarcasm to evoke a r_________.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899AF42-5B90-8C88-D1A4-43A980568A3F}"/>
              </a:ext>
            </a:extLst>
          </p:cNvPr>
          <p:cNvSpPr txBox="1"/>
          <p:nvPr/>
        </p:nvSpPr>
        <p:spPr>
          <a:xfrm>
            <a:off x="3786793" y="5940852"/>
            <a:ext cx="2823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Responded with </a:t>
            </a:r>
            <a:r>
              <a:rPr lang="en-US" sz="1200" dirty="0" err="1"/>
              <a:t>i</a:t>
            </a:r>
            <a:r>
              <a:rPr lang="en-US" sz="1200" dirty="0"/>
              <a:t>______________ and r__________. </a:t>
            </a:r>
          </a:p>
          <a:p>
            <a:endParaRPr lang="en-US" sz="12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B81C02-6416-21C1-C82D-495AB8DE3631}"/>
              </a:ext>
            </a:extLst>
          </p:cNvPr>
          <p:cNvSpPr txBox="1"/>
          <p:nvPr/>
        </p:nvSpPr>
        <p:spPr>
          <a:xfrm>
            <a:off x="330524" y="6484761"/>
            <a:ext cx="28233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Remained b_____  and l___________.   </a:t>
            </a:r>
          </a:p>
          <a:p>
            <a:endParaRPr lang="en-US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D50A965-52D3-310A-580F-BBE29B25015A}"/>
              </a:ext>
            </a:extLst>
          </p:cNvPr>
          <p:cNvSpPr txBox="1"/>
          <p:nvPr/>
        </p:nvSpPr>
        <p:spPr>
          <a:xfrm>
            <a:off x="3794257" y="6434997"/>
            <a:ext cx="2823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P___________ the man because they didn’t like what he s________, not because they proved him w_____.</a:t>
            </a:r>
          </a:p>
          <a:p>
            <a:endParaRPr lang="en-US" sz="12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22D2CD1-A252-8AE0-AC99-AAEC482E6AD2}"/>
              </a:ext>
            </a:extLst>
          </p:cNvPr>
          <p:cNvSpPr txBox="1"/>
          <p:nvPr/>
        </p:nvSpPr>
        <p:spPr>
          <a:xfrm>
            <a:off x="3069737" y="718698"/>
            <a:ext cx="7686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Jesus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9302A31-B558-F733-357E-1C35A2F822B0}"/>
              </a:ext>
            </a:extLst>
          </p:cNvPr>
          <p:cNvSpPr txBox="1"/>
          <p:nvPr/>
        </p:nvSpPr>
        <p:spPr>
          <a:xfrm>
            <a:off x="330524" y="7205457"/>
            <a:ext cx="29199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Had c_________ for victims of </a:t>
            </a:r>
            <a:r>
              <a:rPr lang="en-US" sz="1200" dirty="0" err="1"/>
              <a:t>i</a:t>
            </a:r>
            <a:r>
              <a:rPr lang="en-US" sz="1200" dirty="0"/>
              <a:t>_______.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Took advantage of an o_____ spiritual door.    </a:t>
            </a:r>
          </a:p>
          <a:p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S_______ those who sought Him.</a:t>
            </a:r>
          </a:p>
          <a:p>
            <a:endParaRPr lang="en-US" sz="12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CC2FBB5-A975-261E-271C-AB85F981F88B}"/>
              </a:ext>
            </a:extLst>
          </p:cNvPr>
          <p:cNvSpPr txBox="1"/>
          <p:nvPr/>
        </p:nvSpPr>
        <p:spPr>
          <a:xfrm>
            <a:off x="3754644" y="7923215"/>
            <a:ext cx="2852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Allowed spiritually blind people to remain in b___________ to sin.</a:t>
            </a:r>
          </a:p>
          <a:p>
            <a:endParaRPr lang="en-US" sz="12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17F33D0-F20B-20F5-DADA-8504134F3D51}"/>
              </a:ext>
            </a:extLst>
          </p:cNvPr>
          <p:cNvSpPr/>
          <p:nvPr/>
        </p:nvSpPr>
        <p:spPr>
          <a:xfrm>
            <a:off x="305528" y="8576985"/>
            <a:ext cx="2823329" cy="36576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FE906CA-01D4-25D4-5C97-E5E7A3BFF17B}"/>
              </a:ext>
            </a:extLst>
          </p:cNvPr>
          <p:cNvSpPr/>
          <p:nvPr/>
        </p:nvSpPr>
        <p:spPr>
          <a:xfrm>
            <a:off x="3756865" y="8576985"/>
            <a:ext cx="2823329" cy="3657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A490B6A-2EE6-7212-BF54-75E30085B3A3}"/>
              </a:ext>
            </a:extLst>
          </p:cNvPr>
          <p:cNvSpPr txBox="1"/>
          <p:nvPr/>
        </p:nvSpPr>
        <p:spPr>
          <a:xfrm>
            <a:off x="1254229" y="8597150"/>
            <a:ext cx="10273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Innocent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9D2D0BD-6962-28C6-2A2D-96E78E90E720}"/>
              </a:ext>
            </a:extLst>
          </p:cNvPr>
          <p:cNvSpPr txBox="1"/>
          <p:nvPr/>
        </p:nvSpPr>
        <p:spPr>
          <a:xfrm>
            <a:off x="4865320" y="8592311"/>
            <a:ext cx="10273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Guilty</a:t>
            </a:r>
          </a:p>
        </p:txBody>
      </p:sp>
    </p:spTree>
    <p:extLst>
      <p:ext uri="{BB962C8B-B14F-4D97-AF65-F5344CB8AC3E}">
        <p14:creationId xmlns:p14="http://schemas.microsoft.com/office/powerpoint/2010/main" val="427482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19ECC1F-EF3B-AE07-ED9C-C79448CC755D}"/>
              </a:ext>
            </a:extLst>
          </p:cNvPr>
          <p:cNvSpPr txBox="1"/>
          <p:nvPr/>
        </p:nvSpPr>
        <p:spPr>
          <a:xfrm>
            <a:off x="268493" y="1137684"/>
            <a:ext cx="63975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 dirty="0"/>
              <a:t>1. We should believe that truth is o__________ and be s___________ in our search for it.  </a:t>
            </a:r>
          </a:p>
          <a:p>
            <a:r>
              <a:rPr lang="en-US" sz="1200" dirty="0"/>
              <a:t> 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2.  Everything that occurs is done within the c__________ of God’s master plan.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 </a:t>
            </a:r>
          </a:p>
          <a:p>
            <a:pPr lvl="0"/>
            <a:r>
              <a:rPr lang="en-US" sz="1200" dirty="0"/>
              <a:t>3. When the truth reveals we are s_________, we should admit our need for a s_________.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 </a:t>
            </a:r>
          </a:p>
          <a:p>
            <a:r>
              <a:rPr lang="en-US" sz="1200" dirty="0"/>
              <a:t>4. When we admit our need for a savior, we can be confident God will s______ us and u____ us.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 </a:t>
            </a:r>
          </a:p>
          <a:p>
            <a:pPr lvl="0"/>
            <a:r>
              <a:rPr lang="en-US" sz="1200" dirty="0"/>
              <a:t>5. We should </a:t>
            </a:r>
            <a:r>
              <a:rPr lang="en-US" sz="1200" dirty="0" err="1"/>
              <a:t>i</a:t>
            </a:r>
            <a:r>
              <a:rPr lang="en-US" sz="1200" dirty="0"/>
              <a:t>_____________ communicate truth in our words and actions.</a:t>
            </a:r>
          </a:p>
          <a:p>
            <a:endParaRPr lang="en-US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A7F8C9-7F23-8890-9BF2-B60E89D92B5B}"/>
              </a:ext>
            </a:extLst>
          </p:cNvPr>
          <p:cNvSpPr txBox="1"/>
          <p:nvPr/>
        </p:nvSpPr>
        <p:spPr>
          <a:xfrm>
            <a:off x="386060" y="688320"/>
            <a:ext cx="2322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WHAT DID WE LEARN?</a:t>
            </a:r>
          </a:p>
        </p:txBody>
      </p:sp>
    </p:spTree>
    <p:extLst>
      <p:ext uri="{BB962C8B-B14F-4D97-AF65-F5344CB8AC3E}">
        <p14:creationId xmlns:p14="http://schemas.microsoft.com/office/powerpoint/2010/main" val="567231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</TotalTime>
  <Words>366</Words>
  <Application>Microsoft Office PowerPoint</Application>
  <PresentationFormat>Letter Paper (8.5x11 in)</PresentationFormat>
  <Paragraphs>83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Kolbe</dc:creator>
  <cp:lastModifiedBy>James Bauer</cp:lastModifiedBy>
  <cp:revision>5</cp:revision>
  <cp:lastPrinted>2026-02-16T23:26:30Z</cp:lastPrinted>
  <dcterms:created xsi:type="dcterms:W3CDTF">2026-02-14T13:36:12Z</dcterms:created>
  <dcterms:modified xsi:type="dcterms:W3CDTF">2026-02-23T20:46:58Z</dcterms:modified>
</cp:coreProperties>
</file>